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ira Mono Medium"/>
      <p:regular r:id="rId15"/>
    </p:embeddedFont>
    <p:embeddedFont>
      <p:font typeface="Fira Mono Medium"/>
      <p:regular r:id="rId16"/>
    </p:embeddedFont>
    <p:embeddedFont>
      <p:font typeface="Fira Sans"/>
      <p:regular r:id="rId17"/>
    </p:embeddedFont>
    <p:embeddedFont>
      <p:font typeface="Fira Sans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4-4.png>
</file>

<file path=ppt/media/image-4-5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3687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222658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AI Mental Health Chatbot: NLP and Web-Based Support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469308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Explore the potential of AI chatbots to provide accessible and immediate mental health support. This presentation outlines the technology, ethical considerations, and future development of a web-based AI mental health assistant.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6416754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43F8F3"/>
          </a:solidFill>
          <a:ln w="7620">
            <a:solidFill>
              <a:srgbClr val="3C3838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3181" y="6549390"/>
            <a:ext cx="11691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Fira Sans Medium" pitchFamily="34" charset="0"/>
                <a:ea typeface="Fira Sans Medium" pitchFamily="34" charset="-122"/>
                <a:cs typeface="Fira Sans Medium" pitchFamily="34" charset="-120"/>
              </a:rPr>
              <a:t>SG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6756440" y="6399848"/>
            <a:ext cx="258044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Fira Sans Bold" pitchFamily="34" charset="0"/>
                <a:ea typeface="Fira Sans Bold" pitchFamily="34" charset="-122"/>
                <a:cs typeface="Fira Sans Bold" pitchFamily="34" charset="-120"/>
              </a:rPr>
              <a:t>by Sivaperumalraj G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The Mental Health Crisis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196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Global Impact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100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Approximately 8% of the global population struggles with mental health impairments.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1196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5422583" y="3119676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Accessibility Gap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361009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There's a shortage of therapists. One therapist exists for every 1,600 patients suffering from depression/anxiety.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9065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Unmet Needs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3969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Over 80% of individuals with mental health concerns never receive professional assistance.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945" y="584597"/>
            <a:ext cx="7656909" cy="13277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NLP and Chatbot Architecture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945" y="2230993"/>
            <a:ext cx="531138" cy="5311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9945" y="2974538"/>
            <a:ext cx="2339816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NLP Core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29945" y="3433882"/>
            <a:ext cx="2339816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Natural Language Processing is the central technology.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373" y="2230993"/>
            <a:ext cx="531138" cy="5311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88373" y="2974538"/>
            <a:ext cx="2339935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Machine Learning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8888373" y="3765828"/>
            <a:ext cx="2339935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Machine learning provides contextual understanding.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6919" y="2230993"/>
            <a:ext cx="531138" cy="5311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6919" y="2974538"/>
            <a:ext cx="2339935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Regex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11546919" y="3433882"/>
            <a:ext cx="2339935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Regular expressions are used for intent matching.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9945" y="5422583"/>
            <a:ext cx="531138" cy="5311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29945" y="6166128"/>
            <a:ext cx="2339816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Web Interface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6229945" y="6625471"/>
            <a:ext cx="2339816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web-based interface ensures easy access for users.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3273" y="682943"/>
            <a:ext cx="7750254" cy="12444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Conversational Design Strategies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273" y="2225993"/>
            <a:ext cx="995601" cy="146565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77482" y="2425065"/>
            <a:ext cx="2489002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Goal-Oriented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477482" y="2855595"/>
            <a:ext cx="6456045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system uses a goal-oriented dialog model for effective interactions.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273" y="3691652"/>
            <a:ext cx="995601" cy="14656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77482" y="3890724"/>
            <a:ext cx="2489002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CBT Principles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477482" y="4321254"/>
            <a:ext cx="6456045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Cognitive Behavioral Therapy (CBT) principles are integrated into the design.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3273" y="5157311"/>
            <a:ext cx="995601" cy="119467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7482" y="5356384"/>
            <a:ext cx="2489002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Personalized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477482" y="5786914"/>
            <a:ext cx="645604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chatbot generates personalized responses based on user input.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3273" y="6351984"/>
            <a:ext cx="995601" cy="119467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77482" y="6551057"/>
            <a:ext cx="2489002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Contextual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7477482" y="6981587"/>
            <a:ext cx="645604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system maintains contextual awareness and conversation tracking.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344"/>
            <a:ext cx="8164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Technical Implementation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Dialog Management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2573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DialogFlow and Rasa manage conversations and user flow.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Language Models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038243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GPT-based language models generate appropriate responses.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Secure Platform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038243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Secure web platform architecture protects user data.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457099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Intent Recognition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39257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multi-stage intent recognition system accurately identifies user needs.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9114" y="599242"/>
            <a:ext cx="7191851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Ethical Considerations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49114" y="1607106"/>
            <a:ext cx="7618571" cy="1255752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6466999" y="1824990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User Privacy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66999" y="2296239"/>
            <a:ext cx="718280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Prioritize user privacy protection.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249114" y="3080742"/>
            <a:ext cx="7618571" cy="1255752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6466999" y="3298627"/>
            <a:ext cx="3105626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Crisis Intervention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466999" y="3769876"/>
            <a:ext cx="718280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 protocols for crisis detection and intervention.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9114" y="4554379"/>
            <a:ext cx="7618571" cy="1255752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11" name="Text 8"/>
          <p:cNvSpPr/>
          <p:nvPr/>
        </p:nvSpPr>
        <p:spPr>
          <a:xfrm>
            <a:off x="6466999" y="477226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Transparency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66999" y="5243513"/>
            <a:ext cx="718280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Communicate AI limitations clearly.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6249114" y="6028015"/>
            <a:ext cx="7618571" cy="1604486"/>
          </a:xfrm>
          <a:prstGeom prst="roundRect">
            <a:avLst>
              <a:gd name="adj" fmla="val 2038"/>
            </a:avLst>
          </a:prstGeom>
          <a:solidFill>
            <a:srgbClr val="2E2E2F"/>
          </a:solidFill>
          <a:ln/>
        </p:spPr>
      </p:sp>
      <p:sp>
        <p:nvSpPr>
          <p:cNvPr id="14" name="Text 11"/>
          <p:cNvSpPr/>
          <p:nvPr/>
        </p:nvSpPr>
        <p:spPr>
          <a:xfrm>
            <a:off x="6466999" y="6245900"/>
            <a:ext cx="326898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Professional Support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466999" y="6717149"/>
            <a:ext cx="7182803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Emphasize that AI is not a replacement for professional mental health care.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00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Potential Impact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2330" y="3666649"/>
            <a:ext cx="7825621" cy="78256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12456" y="6217087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30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330" y="3666649"/>
            <a:ext cx="7825621" cy="78256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00631" y="4628912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30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330" y="3666649"/>
            <a:ext cx="7825621" cy="78256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246745" y="4628912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30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2330" y="3666649"/>
            <a:ext cx="7825621" cy="78256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834920" y="6217087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4</a:t>
            </a:r>
            <a:endParaRPr lang="en-US" sz="3000" dirty="0"/>
          </a:p>
        </p:txBody>
      </p:sp>
      <p:sp>
        <p:nvSpPr>
          <p:cNvPr id="11" name="Text 5"/>
          <p:cNvSpPr/>
          <p:nvPr/>
        </p:nvSpPr>
        <p:spPr>
          <a:xfrm>
            <a:off x="878919" y="3083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24/7 Support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3573542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Provides round-the-clock availability of mental health support.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4224576" y="1812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Reduced Barriers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4139446" y="2302907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Reduces barriers to accessing initial mental health assistance.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570351" y="217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Symptom Tracking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7485221" y="2665809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Facilitates symptom tracking and early intervention.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10888504" y="3083123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Scalable Resource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0830997" y="3573542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Offers a scalable mental health resource for large populations.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88676"/>
            <a:ext cx="61233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Future Development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761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2837617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Model Improvement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328035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Continuously improve the chatbot model and its capabilities.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1775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3917752"/>
            <a:ext cx="40806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Enhanced Personalization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08170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Offer enhanced personalization features for individual needs.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997887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2E2E2F"/>
          </a:solidFill>
          <a:ln/>
        </p:spPr>
      </p:sp>
      <p:sp>
        <p:nvSpPr>
          <p:cNvPr id="11" name="Text 8"/>
          <p:cNvSpPr/>
          <p:nvPr/>
        </p:nvSpPr>
        <p:spPr>
          <a:xfrm>
            <a:off x="7470815" y="4997887"/>
            <a:ext cx="40806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Professional Integration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488305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Integrate with professional care networks for comprehensive support.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2025-04-04T04:42:55Z</dcterms:created>
  <dcterms:modified xsi:type="dcterms:W3CDTF">2025-04-04T04:42:55Z</dcterms:modified>
</cp:coreProperties>
</file>